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26" r:id="rId2"/>
    <p:sldId id="32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A5A5A5"/>
    <a:srgbClr val="4371C2"/>
    <a:srgbClr val="44546A"/>
    <a:srgbClr val="4472C4"/>
    <a:srgbClr val="FEBF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784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29E00-BC49-4683-97F3-68F7070C6BCA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4489-4816-45D8-99CD-BA578A12FC6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40AC7-4EC1-4675-A14C-752C1B43ED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3D09B3-536C-428A-9230-0D6687C9D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F91C0-9EBE-4F07-87F0-1283B2E6E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570EE9-545F-4D43-AFA9-F1074534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568BF9-FBF6-43B6-ADE0-027A544C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0EEEB-EAEF-445D-8A6A-FA6AC540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D293DD-5244-49AB-B6F1-857EA6377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5775A0-BA9A-459C-98FC-029FF4986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6B0BDD-8E1A-4C58-8290-5C549216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9D5596-F5F6-4E64-A73A-EE67F1DF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4E0C41-D69D-4DE9-AC1E-09B2D94FB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9659B9-0536-4232-BA90-DBC22F2FB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63C4B8-BCDD-49CD-B570-53CD0A30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D9308A-AED4-4A5E-8B53-144DB3ED9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3E058-B227-4D8E-929A-7560F4D3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4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E82EF5-6867-4BE7-BFCA-9793D469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1AE6F1-5C78-45B2-AEDD-50E76A1AB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CF753C-C186-44FC-A415-A1147ABA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9EDE22-0B6C-4639-B726-45745817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38A414-0BAB-42E8-A2BC-30F5950E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2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D858B-6360-4509-822A-E2CEF83E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52EC03-AFF4-435A-BAEF-59A9322D4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F9E3F4-1389-45F4-A4FB-8B8C44F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BDFB13-6741-4756-AB4E-141D30B2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EF926-AD40-4486-BE9A-AB5AD9E9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0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14F19-64E2-49A6-99CC-C145993A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08789C-A300-4BDE-98B3-365986256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429D95-1F93-4BEE-8107-9FE1DF7F7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E60369-C5AD-467A-9C51-4514B8F9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42C442-9F1B-497A-9BB1-4C9AC391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80A912-6734-4DB6-B921-0AF4D07A3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3E2D2E-A2F8-4F6D-969F-63CBD004F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0A736C-CACB-467D-AEC9-BA42A2B6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9A5410-559D-4D2B-B989-173BA4ED6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8B271C-5BA4-4EB0-9917-AC8FAD5B72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A616BA-26E3-4436-9CB3-76ADB8FE4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9E7249-5216-4BAB-84BB-6ACBB023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E6C17A5-115D-4860-84E6-1149B502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185A87-1538-4517-BE66-9E7DD2F8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1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91064-4D69-4326-9E23-7073AD82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3F46FE-1AD1-4EC3-A5AC-B988F7E6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BB840B-DBD6-472B-8073-2B9F1F05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45C4A51-E980-4FDC-92C7-8E1BA32B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49E5247-D28C-4727-8ABC-E6033C77E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45FDBF-E43F-4057-B7FA-3E89C845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D1C5D2-CE53-41AC-8EB0-44BCDE4B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6A356E-EB12-4BF3-A74C-AF7AD80C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8FBC7B-E4FD-4013-B095-4032B0BD0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036C68-5D94-4977-93B7-A623852FC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F6B89A-C9FD-49F1-8271-C179F6FA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B168EA-C2CB-4F97-ABD6-263AADE3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303AB0-29FE-453E-9F0A-65858BDF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D471D-924C-41BC-8EB8-083670510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17D9D0A-3B7E-4144-9F5B-FF8D73450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A32871-271F-4523-A40D-DBB8045E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B42173-57A0-4946-A282-25FE3F9B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031B15-049B-401E-8F95-0E457F387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E3585F-F0D4-4E83-8F16-4B09F713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1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7CDB4C-B4A7-4D0A-9389-8B90FB25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9AB5AA-784C-40DD-8EE5-876251288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84E0CA-D0DC-44E9-825C-599CAC471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0D965-876F-4401-98C4-C827C3AAF6A1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DC1DE-8A23-4D5D-BE4F-F51C00CA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BAA704-123C-45A4-BCD7-A6B181474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F1DF4-01B9-427E-A9BF-6EB7A61731E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AD061505-4C2C-4224-980D-29E089F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09" y="0"/>
            <a:ext cx="1640365" cy="92552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BF06ADC-E0C5-4D2C-B7E2-DA001B17F07B}"/>
              </a:ext>
            </a:extLst>
          </p:cNvPr>
          <p:cNvSpPr txBox="1"/>
          <p:nvPr/>
        </p:nvSpPr>
        <p:spPr>
          <a:xfrm>
            <a:off x="188728" y="2246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Plateforme technologique Sud - Site de LORIENT</a:t>
            </a:r>
            <a:endParaRPr lang="en-US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26D4C49-B5EE-47B7-8F2F-AD49E438B572}"/>
              </a:ext>
            </a:extLst>
          </p:cNvPr>
          <p:cNvSpPr txBox="1"/>
          <p:nvPr/>
        </p:nvSpPr>
        <p:spPr>
          <a:xfrm>
            <a:off x="195458" y="67775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LBCM :</a:t>
            </a:r>
            <a:endParaRPr lang="en-US" sz="1400" dirty="0"/>
          </a:p>
        </p:txBody>
      </p:sp>
      <p:grpSp>
        <p:nvGrpSpPr>
          <p:cNvPr id="13" name="Group 94">
            <a:extLst>
              <a:ext uri="{FF2B5EF4-FFF2-40B4-BE49-F238E27FC236}">
                <a16:creationId xmlns:a16="http://schemas.microsoft.com/office/drawing/2014/main" id="{5D894F4B-DC00-43EA-9ED6-835EF59B6223}"/>
              </a:ext>
            </a:extLst>
          </p:cNvPr>
          <p:cNvGrpSpPr/>
          <p:nvPr/>
        </p:nvGrpSpPr>
        <p:grpSpPr>
          <a:xfrm>
            <a:off x="1179869" y="1760559"/>
            <a:ext cx="3188502" cy="983083"/>
            <a:chOff x="2116222" y="1909989"/>
            <a:chExt cx="4251338" cy="1310777"/>
          </a:xfrm>
        </p:grpSpPr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C4ABF1D3-CA99-484D-A94B-B2FCC066716A}"/>
                </a:ext>
              </a:extLst>
            </p:cNvPr>
            <p:cNvSpPr txBox="1"/>
            <p:nvPr/>
          </p:nvSpPr>
          <p:spPr>
            <a:xfrm>
              <a:off x="2116222" y="1909989"/>
              <a:ext cx="4251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Appareil de culture / Microscope inversé</a:t>
              </a: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73643C3D-921B-4FE2-BDC9-66104BDC29F2}"/>
                </a:ext>
              </a:extLst>
            </p:cNvPr>
            <p:cNvSpPr txBox="1"/>
            <p:nvPr/>
          </p:nvSpPr>
          <p:spPr>
            <a:xfrm>
              <a:off x="2116223" y="2194845"/>
              <a:ext cx="4236858" cy="1025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noProof="1"/>
                <a:t>Evaluation de la toxicité aigue (</a:t>
              </a:r>
              <a:r>
                <a:rPr lang="en-US" sz="1100" b="1" i="1" noProof="1"/>
                <a:t>Artemia Salina</a:t>
              </a:r>
              <a:r>
                <a:rPr lang="en-US" sz="1100" noProof="1"/>
                <a:t>) (DL</a:t>
              </a:r>
              <a:r>
                <a:rPr lang="en-US" sz="1100" baseline="-25000" noProof="1"/>
                <a:t>50</a:t>
              </a:r>
              <a:r>
                <a:rPr lang="en-US" sz="1100" noProof="1"/>
                <a:t>, CL</a:t>
              </a:r>
              <a:r>
                <a:rPr lang="en-US" sz="1100" baseline="-25000" noProof="1"/>
                <a:t>50</a:t>
              </a:r>
              <a:r>
                <a:rPr lang="en-US" sz="1100" noProof="1"/>
                <a:t> et CL</a:t>
              </a:r>
              <a:r>
                <a:rPr lang="en-US" sz="1100" baseline="-25000" noProof="1"/>
                <a:t>100</a:t>
              </a:r>
              <a:r>
                <a:rPr lang="en-US" sz="1100" noProof="1"/>
                <a:t>, NOEC)</a:t>
              </a:r>
            </a:p>
            <a:p>
              <a:r>
                <a:rPr lang="en-US" sz="1100" dirty="0"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100" dirty="0" err="1">
                  <a:cs typeface="Arial" panose="020B0604020202020204" pitchFamily="34" charset="0"/>
                </a:rPr>
                <a:t>Primovert</a:t>
              </a:r>
              <a:r>
                <a:rPr lang="en-US" sz="1100" dirty="0">
                  <a:cs typeface="Arial" panose="020B0604020202020204" pitchFamily="34" charset="0"/>
                </a:rPr>
                <a:t> - </a:t>
              </a:r>
              <a:r>
                <a:rPr lang="en-US" sz="1100" b="1" dirty="0">
                  <a:cs typeface="Arial" panose="020B0604020202020204" pitchFamily="34" charset="0"/>
                </a:rPr>
                <a:t>ZEISS</a:t>
              </a:r>
              <a:endParaRPr lang="en-US" sz="1100" dirty="0">
                <a:cs typeface="Arial" panose="020B0604020202020204" pitchFamily="34" charset="0"/>
              </a:endParaRPr>
            </a:p>
            <a:p>
              <a:endParaRPr lang="en-US" sz="1100" noProof="1"/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8CEBC205-92C8-4676-A5AC-5D49A25EDA97}"/>
              </a:ext>
            </a:extLst>
          </p:cNvPr>
          <p:cNvSpPr txBox="1"/>
          <p:nvPr/>
        </p:nvSpPr>
        <p:spPr>
          <a:xfrm>
            <a:off x="290328" y="1199176"/>
            <a:ext cx="489070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000" b="1" cap="all" noProof="1">
                <a:solidFill>
                  <a:schemeClr val="accent4"/>
                </a:solidFill>
              </a:rPr>
              <a:t>PLATEFORME éCOTOXICOLOGIQUE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3056EBB-AC16-4363-B889-E624C0211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32" y="0"/>
            <a:ext cx="1498568" cy="1060308"/>
          </a:xfrm>
          <a:prstGeom prst="rect">
            <a:avLst/>
          </a:prstGeom>
        </p:spPr>
      </p:pic>
      <p:grpSp>
        <p:nvGrpSpPr>
          <p:cNvPr id="24" name="Group 94">
            <a:extLst>
              <a:ext uri="{FF2B5EF4-FFF2-40B4-BE49-F238E27FC236}">
                <a16:creationId xmlns:a16="http://schemas.microsoft.com/office/drawing/2014/main" id="{C9AFC51D-F9D6-417D-A80D-79C0E886091B}"/>
              </a:ext>
            </a:extLst>
          </p:cNvPr>
          <p:cNvGrpSpPr/>
          <p:nvPr/>
        </p:nvGrpSpPr>
        <p:grpSpPr>
          <a:xfrm>
            <a:off x="5718002" y="1715295"/>
            <a:ext cx="5424131" cy="644529"/>
            <a:chOff x="2116222" y="1909989"/>
            <a:chExt cx="7232178" cy="859372"/>
          </a:xfrm>
        </p:grpSpPr>
        <p:sp>
          <p:nvSpPr>
            <p:cNvPr id="25" name="TextBox 95">
              <a:extLst>
                <a:ext uri="{FF2B5EF4-FFF2-40B4-BE49-F238E27FC236}">
                  <a16:creationId xmlns:a16="http://schemas.microsoft.com/office/drawing/2014/main" id="{2A2CFD79-9E03-438E-B87C-603E0AFE11DA}"/>
                </a:ext>
              </a:extLst>
            </p:cNvPr>
            <p:cNvSpPr txBox="1"/>
            <p:nvPr/>
          </p:nvSpPr>
          <p:spPr>
            <a:xfrm>
              <a:off x="2116222" y="1909989"/>
              <a:ext cx="4215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Lecteur microplaques par fluorescence </a:t>
              </a:r>
            </a:p>
          </p:txBody>
        </p:sp>
        <p:sp>
          <p:nvSpPr>
            <p:cNvPr id="26" name="TextBox 96">
              <a:extLst>
                <a:ext uri="{FF2B5EF4-FFF2-40B4-BE49-F238E27FC236}">
                  <a16:creationId xmlns:a16="http://schemas.microsoft.com/office/drawing/2014/main" id="{7ADD6068-5B50-414B-9907-343EA7F67637}"/>
                </a:ext>
              </a:extLst>
            </p:cNvPr>
            <p:cNvSpPr txBox="1"/>
            <p:nvPr/>
          </p:nvSpPr>
          <p:spPr>
            <a:xfrm>
              <a:off x="2116222" y="2194845"/>
              <a:ext cx="7232178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noProof="1"/>
                <a:t>Inhibition de croissance sur microalgue (CL</a:t>
              </a:r>
              <a:r>
                <a:rPr lang="en-US" sz="1100" baseline="-25000" noProof="1"/>
                <a:t>50</a:t>
              </a:r>
              <a:r>
                <a:rPr lang="en-US" sz="1100" noProof="1"/>
                <a:t>)</a:t>
              </a:r>
            </a:p>
            <a:p>
              <a:pPr algn="just"/>
              <a:r>
                <a:rPr lang="fr-FR" sz="1100" b="0" i="0" u="none" strike="noStrike" dirty="0">
                  <a:solidFill>
                    <a:srgbClr val="000000"/>
                  </a:solidFill>
                  <a:effectLst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b="0" i="0" u="none" strike="noStrike" dirty="0" err="1"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Infinite</a:t>
              </a:r>
              <a:r>
                <a:rPr lang="fr-FR" sz="1100" b="0" i="0" u="none" strike="noStrike" dirty="0"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® M200 Pro - </a:t>
              </a:r>
              <a:r>
                <a:rPr lang="fr-FR" sz="1100" b="1" i="0" u="none" strike="noStrike" dirty="0"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TECAN</a:t>
              </a:r>
              <a:endParaRPr lang="en-US" sz="11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Freeform 43">
            <a:extLst>
              <a:ext uri="{FF2B5EF4-FFF2-40B4-BE49-F238E27FC236}">
                <a16:creationId xmlns:a16="http://schemas.microsoft.com/office/drawing/2014/main" id="{75B5CD9E-F7F9-473B-B4B6-69DF556275AC}"/>
              </a:ext>
            </a:extLst>
          </p:cNvPr>
          <p:cNvSpPr/>
          <p:nvPr/>
        </p:nvSpPr>
        <p:spPr>
          <a:xfrm>
            <a:off x="319897" y="1760560"/>
            <a:ext cx="624536" cy="859971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6128788C-394C-44F0-8C6C-09EF2A5AC1F5}"/>
              </a:ext>
            </a:extLst>
          </p:cNvPr>
          <p:cNvSpPr/>
          <p:nvPr/>
        </p:nvSpPr>
        <p:spPr>
          <a:xfrm>
            <a:off x="4858031" y="1760560"/>
            <a:ext cx="859971" cy="859971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3" name="Image 22" descr="Une image contenant table, intérieur, microscope, encombré&#10;&#10;Description générée automatiquement">
            <a:extLst>
              <a:ext uri="{FF2B5EF4-FFF2-40B4-BE49-F238E27FC236}">
                <a16:creationId xmlns:a16="http://schemas.microsoft.com/office/drawing/2014/main" id="{C81B2BB6-7267-469A-B54B-F9D95DCC4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t="7243" r="8737" b="14733"/>
          <a:stretch/>
        </p:blipFill>
        <p:spPr>
          <a:xfrm>
            <a:off x="2116913" y="3040807"/>
            <a:ext cx="2241402" cy="320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Image 27" descr="Une image contenant intérieur, mur&#10;&#10;Description générée automatiquement">
            <a:extLst>
              <a:ext uri="{FF2B5EF4-FFF2-40B4-BE49-F238E27FC236}">
                <a16:creationId xmlns:a16="http://schemas.microsoft.com/office/drawing/2014/main" id="{433DD80A-ABD7-4E99-A21C-3DD5DEABE2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6" t="12181" r="30247" b="9795"/>
          <a:stretch/>
        </p:blipFill>
        <p:spPr>
          <a:xfrm>
            <a:off x="319897" y="2834173"/>
            <a:ext cx="1505766" cy="3623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Image 28" descr="Une image contenant texte, intérieur, guichet&#10;&#10;Description générée automatiquement">
            <a:extLst>
              <a:ext uri="{FF2B5EF4-FFF2-40B4-BE49-F238E27FC236}">
                <a16:creationId xmlns:a16="http://schemas.microsoft.com/office/drawing/2014/main" id="{E31D59A2-9254-40B3-8CEC-3DEFB6FB56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3" t="8662" b="30041"/>
          <a:stretch/>
        </p:blipFill>
        <p:spPr>
          <a:xfrm>
            <a:off x="5779181" y="2932065"/>
            <a:ext cx="3898610" cy="3568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31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>
            <a:extLst>
              <a:ext uri="{FF2B5EF4-FFF2-40B4-BE49-F238E27FC236}">
                <a16:creationId xmlns:a16="http://schemas.microsoft.com/office/drawing/2014/main" id="{AD061505-4C2C-4224-980D-29E089F9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09" y="0"/>
            <a:ext cx="1640365" cy="925527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EBF06ADC-E0C5-4D2C-B7E2-DA001B17F07B}"/>
              </a:ext>
            </a:extLst>
          </p:cNvPr>
          <p:cNvSpPr txBox="1"/>
          <p:nvPr/>
        </p:nvSpPr>
        <p:spPr>
          <a:xfrm>
            <a:off x="188728" y="2246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Plateforme technologique Sud - Site de LORIENT</a:t>
            </a:r>
            <a:endParaRPr lang="en-US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26D4C49-B5EE-47B7-8F2F-AD49E438B572}"/>
              </a:ext>
            </a:extLst>
          </p:cNvPr>
          <p:cNvSpPr txBox="1"/>
          <p:nvPr/>
        </p:nvSpPr>
        <p:spPr>
          <a:xfrm>
            <a:off x="195458" y="67775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LBCM :</a:t>
            </a:r>
            <a:endParaRPr lang="en-US" sz="1400" dirty="0"/>
          </a:p>
        </p:txBody>
      </p:sp>
      <p:grpSp>
        <p:nvGrpSpPr>
          <p:cNvPr id="13" name="Group 94">
            <a:extLst>
              <a:ext uri="{FF2B5EF4-FFF2-40B4-BE49-F238E27FC236}">
                <a16:creationId xmlns:a16="http://schemas.microsoft.com/office/drawing/2014/main" id="{5D894F4B-DC00-43EA-9ED6-835EF59B6223}"/>
              </a:ext>
            </a:extLst>
          </p:cNvPr>
          <p:cNvGrpSpPr/>
          <p:nvPr/>
        </p:nvGrpSpPr>
        <p:grpSpPr>
          <a:xfrm>
            <a:off x="1179869" y="1760559"/>
            <a:ext cx="3177643" cy="983083"/>
            <a:chOff x="2116222" y="1909989"/>
            <a:chExt cx="4236859" cy="1310777"/>
          </a:xfrm>
        </p:grpSpPr>
        <p:sp>
          <p:nvSpPr>
            <p:cNvPr id="14" name="TextBox 95">
              <a:extLst>
                <a:ext uri="{FF2B5EF4-FFF2-40B4-BE49-F238E27FC236}">
                  <a16:creationId xmlns:a16="http://schemas.microsoft.com/office/drawing/2014/main" id="{C4ABF1D3-CA99-484D-A94B-B2FCC066716A}"/>
                </a:ext>
              </a:extLst>
            </p:cNvPr>
            <p:cNvSpPr txBox="1"/>
            <p:nvPr/>
          </p:nvSpPr>
          <p:spPr>
            <a:xfrm>
              <a:off x="2116222" y="1909989"/>
              <a:ext cx="15565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cap="all" dirty="0">
                  <a:solidFill>
                    <a:schemeClr val="tx1">
                      <a:lumMod val="50000"/>
                    </a:schemeClr>
                  </a:solidFill>
                </a:rPr>
                <a:t>pOLAROMètre</a:t>
              </a:r>
            </a:p>
          </p:txBody>
        </p:sp>
        <p:sp>
          <p:nvSpPr>
            <p:cNvPr id="15" name="TextBox 96">
              <a:extLst>
                <a:ext uri="{FF2B5EF4-FFF2-40B4-BE49-F238E27FC236}">
                  <a16:creationId xmlns:a16="http://schemas.microsoft.com/office/drawing/2014/main" id="{73643C3D-921B-4FE2-BDC9-66104BDC29F2}"/>
                </a:ext>
              </a:extLst>
            </p:cNvPr>
            <p:cNvSpPr txBox="1"/>
            <p:nvPr/>
          </p:nvSpPr>
          <p:spPr>
            <a:xfrm>
              <a:off x="2116223" y="2194845"/>
              <a:ext cx="4236858" cy="1025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noProof="1"/>
                <a:t>Evaluation du potentiel de lixiviation (dosage d’ions métalliques)</a:t>
              </a:r>
            </a:p>
            <a:p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FR" sz="1100" dirty="0">
                  <a:solidFill>
                    <a:srgbClr val="000000"/>
                  </a:solidFill>
                  <a:cs typeface="Arial" panose="020B0604020202020204" pitchFamily="34" charset="0"/>
                </a:rPr>
                <a:t>884 Professional VA - </a:t>
              </a:r>
              <a:r>
                <a:rPr lang="fr-FR" sz="11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METROHM </a:t>
              </a:r>
              <a:endParaRPr lang="en-US" sz="1100" dirty="0">
                <a:cs typeface="Arial" panose="020B0604020202020204" pitchFamily="34" charset="0"/>
              </a:endParaRPr>
            </a:p>
            <a:p>
              <a:endParaRPr lang="en-US" sz="1100" noProof="1"/>
            </a:p>
          </p:txBody>
        </p:sp>
      </p:grpSp>
      <p:sp>
        <p:nvSpPr>
          <p:cNvPr id="22" name="TextBox 93">
            <a:extLst>
              <a:ext uri="{FF2B5EF4-FFF2-40B4-BE49-F238E27FC236}">
                <a16:creationId xmlns:a16="http://schemas.microsoft.com/office/drawing/2014/main" id="{8CEBC205-92C8-4676-A5AC-5D49A25EDA97}"/>
              </a:ext>
            </a:extLst>
          </p:cNvPr>
          <p:cNvSpPr txBox="1"/>
          <p:nvPr/>
        </p:nvSpPr>
        <p:spPr>
          <a:xfrm>
            <a:off x="290328" y="1199176"/>
            <a:ext cx="4890706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000" b="1" cap="all" noProof="1">
                <a:solidFill>
                  <a:schemeClr val="accent4"/>
                </a:solidFill>
              </a:rPr>
              <a:t>PLATEFORME éCOTOXICOLOGIQUE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A3056EBB-AC16-4363-B889-E624C0211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432" y="0"/>
            <a:ext cx="1498568" cy="1060308"/>
          </a:xfrm>
          <a:prstGeom prst="rect">
            <a:avLst/>
          </a:prstGeom>
        </p:spPr>
      </p:pic>
      <p:pic>
        <p:nvPicPr>
          <p:cNvPr id="18" name="Image 17" descr="Une image contenant intérieur, encombré&#10;&#10;Description générée automatiquement">
            <a:extLst>
              <a:ext uri="{FF2B5EF4-FFF2-40B4-BE49-F238E27FC236}">
                <a16:creationId xmlns:a16="http://schemas.microsoft.com/office/drawing/2014/main" id="{E51D59E1-860D-4776-8E90-CE662D2478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8" r="59630" b="43374"/>
          <a:stretch/>
        </p:blipFill>
        <p:spPr>
          <a:xfrm>
            <a:off x="1141430" y="2733003"/>
            <a:ext cx="3188502" cy="3900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Freeform 45">
            <a:extLst>
              <a:ext uri="{FF2B5EF4-FFF2-40B4-BE49-F238E27FC236}">
                <a16:creationId xmlns:a16="http://schemas.microsoft.com/office/drawing/2014/main" id="{CA47CDE1-A283-4C4D-8FB1-22539155180A}"/>
              </a:ext>
            </a:extLst>
          </p:cNvPr>
          <p:cNvSpPr/>
          <p:nvPr/>
        </p:nvSpPr>
        <p:spPr>
          <a:xfrm>
            <a:off x="235694" y="1762223"/>
            <a:ext cx="859971" cy="859971"/>
          </a:xfrm>
          <a:custGeom>
            <a:avLst/>
            <a:gdLst>
              <a:gd name="connsiteX0" fmla="*/ 1146628 w 1146628"/>
              <a:gd name="connsiteY0" fmla="*/ 452368 h 1146628"/>
              <a:gd name="connsiteX1" fmla="*/ 1146628 w 1146628"/>
              <a:gd name="connsiteY1" fmla="*/ 577914 h 1146628"/>
              <a:gd name="connsiteX2" fmla="*/ 1124886 w 1146628"/>
              <a:gd name="connsiteY2" fmla="*/ 567080 h 1146628"/>
              <a:gd name="connsiteX3" fmla="*/ 996049 w 1146628"/>
              <a:gd name="connsiteY3" fmla="*/ 535801 h 1146628"/>
              <a:gd name="connsiteX4" fmla="*/ 996049 w 1146628"/>
              <a:gd name="connsiteY4" fmla="*/ 530974 h 1146628"/>
              <a:gd name="connsiteX5" fmla="*/ 1107486 w 1146628"/>
              <a:gd name="connsiteY5" fmla="*/ 484810 h 1146628"/>
              <a:gd name="connsiteX6" fmla="*/ 0 w 1146628"/>
              <a:gd name="connsiteY6" fmla="*/ 0 h 1146628"/>
              <a:gd name="connsiteX7" fmla="*/ 601092 w 1146628"/>
              <a:gd name="connsiteY7" fmla="*/ 0 h 1146628"/>
              <a:gd name="connsiteX8" fmla="*/ 544969 w 1146628"/>
              <a:gd name="connsiteY8" fmla="*/ 21258 h 1146628"/>
              <a:gd name="connsiteX9" fmla="*/ 450529 w 1146628"/>
              <a:gd name="connsiteY9" fmla="*/ 76373 h 1146628"/>
              <a:gd name="connsiteX10" fmla="*/ 582483 w 1146628"/>
              <a:gd name="connsiteY10" fmla="*/ 288788 h 1146628"/>
              <a:gd name="connsiteX11" fmla="*/ 815818 w 1146628"/>
              <a:gd name="connsiteY11" fmla="*/ 213156 h 1146628"/>
              <a:gd name="connsiteX12" fmla="*/ 911968 w 1146628"/>
              <a:gd name="connsiteY12" fmla="*/ 235685 h 1146628"/>
              <a:gd name="connsiteX13" fmla="*/ 947773 w 1146628"/>
              <a:gd name="connsiteY13" fmla="*/ 304880 h 1146628"/>
              <a:gd name="connsiteX14" fmla="*/ 705587 w 1146628"/>
              <a:gd name="connsiteY14" fmla="*/ 428789 h 1146628"/>
              <a:gd name="connsiteX15" fmla="*/ 631564 w 1146628"/>
              <a:gd name="connsiteY15" fmla="*/ 428789 h 1146628"/>
              <a:gd name="connsiteX16" fmla="*/ 631564 w 1146628"/>
              <a:gd name="connsiteY16" fmla="*/ 667756 h 1146628"/>
              <a:gd name="connsiteX17" fmla="*/ 703978 w 1146628"/>
              <a:gd name="connsiteY17" fmla="*/ 667756 h 1146628"/>
              <a:gd name="connsiteX18" fmla="*/ 848807 w 1146628"/>
              <a:gd name="connsiteY18" fmla="*/ 681032 h 1146628"/>
              <a:gd name="connsiteX19" fmla="*/ 929267 w 1146628"/>
              <a:gd name="connsiteY19" fmla="*/ 720457 h 1146628"/>
              <a:gd name="connsiteX20" fmla="*/ 954209 w 1146628"/>
              <a:gd name="connsiteY20" fmla="*/ 794883 h 1146628"/>
              <a:gd name="connsiteX21" fmla="*/ 906336 w 1146628"/>
              <a:gd name="connsiteY21" fmla="*/ 887010 h 1146628"/>
              <a:gd name="connsiteX22" fmla="*/ 753864 w 1146628"/>
              <a:gd name="connsiteY22" fmla="*/ 916378 h 1146628"/>
              <a:gd name="connsiteX23" fmla="*/ 606219 w 1146628"/>
              <a:gd name="connsiteY23" fmla="*/ 897470 h 1146628"/>
              <a:gd name="connsiteX24" fmla="*/ 448919 w 1146628"/>
              <a:gd name="connsiteY24" fmla="*/ 839136 h 1146628"/>
              <a:gd name="connsiteX25" fmla="*/ 448919 w 1146628"/>
              <a:gd name="connsiteY25" fmla="*/ 1103046 h 1146628"/>
              <a:gd name="connsiteX26" fmla="*/ 539739 w 1146628"/>
              <a:gd name="connsiteY26" fmla="*/ 1133621 h 1146628"/>
              <a:gd name="connsiteX27" fmla="*/ 596443 w 1146628"/>
              <a:gd name="connsiteY27" fmla="*/ 1146628 h 1146628"/>
              <a:gd name="connsiteX28" fmla="*/ 0 w 1146628"/>
              <a:gd name="connsiteY28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6628" h="1146628">
                <a:moveTo>
                  <a:pt x="1146628" y="452368"/>
                </a:moveTo>
                <a:lnTo>
                  <a:pt x="1146628" y="577914"/>
                </a:lnTo>
                <a:lnTo>
                  <a:pt x="1124886" y="567080"/>
                </a:lnTo>
                <a:cubicBezTo>
                  <a:pt x="1088075" y="552396"/>
                  <a:pt x="1045129" y="541970"/>
                  <a:pt x="996049" y="535801"/>
                </a:cubicBezTo>
                <a:lnTo>
                  <a:pt x="996049" y="530974"/>
                </a:lnTo>
                <a:cubicBezTo>
                  <a:pt x="1038156" y="519173"/>
                  <a:pt x="1075302" y="503785"/>
                  <a:pt x="1107486" y="484810"/>
                </a:cubicBezTo>
                <a:close/>
                <a:moveTo>
                  <a:pt x="0" y="0"/>
                </a:moveTo>
                <a:lnTo>
                  <a:pt x="601092" y="0"/>
                </a:lnTo>
                <a:lnTo>
                  <a:pt x="544969" y="21258"/>
                </a:lnTo>
                <a:cubicBezTo>
                  <a:pt x="513120" y="36546"/>
                  <a:pt x="481640" y="54917"/>
                  <a:pt x="450529" y="76373"/>
                </a:cubicBezTo>
                <a:lnTo>
                  <a:pt x="582483" y="288788"/>
                </a:lnTo>
                <a:cubicBezTo>
                  <a:pt x="662944" y="238367"/>
                  <a:pt x="740722" y="213156"/>
                  <a:pt x="815818" y="213156"/>
                </a:cubicBezTo>
                <a:cubicBezTo>
                  <a:pt x="856048" y="213156"/>
                  <a:pt x="888098" y="220666"/>
                  <a:pt x="911968" y="235685"/>
                </a:cubicBezTo>
                <a:cubicBezTo>
                  <a:pt x="935838" y="250704"/>
                  <a:pt x="947773" y="273769"/>
                  <a:pt x="947773" y="304880"/>
                </a:cubicBezTo>
                <a:cubicBezTo>
                  <a:pt x="947773" y="387486"/>
                  <a:pt x="867044" y="428789"/>
                  <a:pt x="705587" y="428789"/>
                </a:cubicBezTo>
                <a:lnTo>
                  <a:pt x="631564" y="428789"/>
                </a:lnTo>
                <a:lnTo>
                  <a:pt x="631564" y="667756"/>
                </a:lnTo>
                <a:lnTo>
                  <a:pt x="703978" y="667756"/>
                </a:lnTo>
                <a:cubicBezTo>
                  <a:pt x="763519" y="667756"/>
                  <a:pt x="811795" y="672181"/>
                  <a:pt x="848807" y="681032"/>
                </a:cubicBezTo>
                <a:cubicBezTo>
                  <a:pt x="885818" y="689883"/>
                  <a:pt x="912638" y="703024"/>
                  <a:pt x="929267" y="720457"/>
                </a:cubicBezTo>
                <a:cubicBezTo>
                  <a:pt x="945895" y="737890"/>
                  <a:pt x="954209" y="762699"/>
                  <a:pt x="954209" y="794883"/>
                </a:cubicBezTo>
                <a:cubicBezTo>
                  <a:pt x="954209" y="836722"/>
                  <a:pt x="938252" y="867431"/>
                  <a:pt x="906336" y="887010"/>
                </a:cubicBezTo>
                <a:cubicBezTo>
                  <a:pt x="874420" y="906589"/>
                  <a:pt x="823596" y="916378"/>
                  <a:pt x="753864" y="916378"/>
                </a:cubicBezTo>
                <a:cubicBezTo>
                  <a:pt x="708806" y="916378"/>
                  <a:pt x="659591" y="910075"/>
                  <a:pt x="606219" y="897470"/>
                </a:cubicBezTo>
                <a:cubicBezTo>
                  <a:pt x="552847" y="884864"/>
                  <a:pt x="500414" y="865420"/>
                  <a:pt x="448919" y="839136"/>
                </a:cubicBezTo>
                <a:lnTo>
                  <a:pt x="448919" y="1103046"/>
                </a:lnTo>
                <a:cubicBezTo>
                  <a:pt x="480299" y="1115115"/>
                  <a:pt x="510572" y="1125306"/>
                  <a:pt x="539739" y="1133621"/>
                </a:cubicBezTo>
                <a:lnTo>
                  <a:pt x="596443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40518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Grand écran</PresentationFormat>
  <Paragraphs>15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Charlène Gendre</dc:creator>
  <cp:lastModifiedBy>Nathalie Bourgougnon Berge</cp:lastModifiedBy>
  <cp:revision>159</cp:revision>
  <dcterms:created xsi:type="dcterms:W3CDTF">2021-12-02T13:23:03Z</dcterms:created>
  <dcterms:modified xsi:type="dcterms:W3CDTF">2022-01-20T15:19:13Z</dcterms:modified>
</cp:coreProperties>
</file>