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0" r:id="rId6"/>
    <p:sldId id="271" r:id="rId7"/>
    <p:sldId id="277" r:id="rId8"/>
    <p:sldId id="279" r:id="rId9"/>
    <p:sldId id="280" r:id="rId10"/>
    <p:sldId id="27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EB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3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06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E8A6B-9231-4B83-B2DA-442D355DA4AD}" type="datetime1">
              <a:rPr lang="fr-FR" smtClean="0"/>
              <a:t>10/09/2019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52038-6A31-4576-AB66-450857BC1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73577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14EA7-A2AA-4C85-8AF0-A80CE1427D80}" type="datetime1">
              <a:rPr lang="fr-FR" smtClean="0"/>
              <a:t>10/09/2019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E392C-A1E6-4D56-AB36-2B7259755D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12162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114EA7-A2AA-4C85-8AF0-A80CE1427D80}" type="datetime1">
              <a:rPr lang="fr-FR" smtClean="0"/>
              <a:t>10/09/2019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DE392C-A1E6-4D56-AB36-2B7259755D2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095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114EA7-A2AA-4C85-8AF0-A80CE1427D80}" type="datetime1">
              <a:rPr lang="fr-FR" smtClean="0"/>
              <a:t>10/09/2019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DE392C-A1E6-4D56-AB36-2B7259755D2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991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114EA7-A2AA-4C85-8AF0-A80CE1427D80}" type="datetime1">
              <a:rPr lang="fr-FR" smtClean="0"/>
              <a:t>10/09/2019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DE392C-A1E6-4D56-AB36-2B7259755D2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85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318478"/>
            <a:ext cx="12192000" cy="2160000"/>
          </a:xfrm>
        </p:spPr>
        <p:txBody>
          <a:bodyPr lIns="360000" tIns="360000" rIns="360000" bIns="0"/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0" y="2150052"/>
            <a:ext cx="12192000" cy="2160000"/>
          </a:xfrm>
          <a:solidFill>
            <a:srgbClr val="ED1C24"/>
          </a:solidFill>
        </p:spPr>
        <p:txBody>
          <a:bodyPr lIns="360000" rIns="36000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94070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87D855-1A9F-4024-A383-9C617D4EB71E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541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2CA92-C332-401E-B2BA-9EC8FDA5DC2E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03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4272B8-CE49-4445-BD30-A3385BDC1702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021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13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318478"/>
            <a:ext cx="12192000" cy="2160000"/>
          </a:xfrm>
        </p:spPr>
        <p:txBody>
          <a:bodyPr lIns="360000" tIns="360000" rIns="360000" bIns="0"/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0" y="2150052"/>
            <a:ext cx="12192000" cy="2160000"/>
          </a:xfrm>
          <a:solidFill>
            <a:srgbClr val="ED1C24"/>
          </a:solidFill>
        </p:spPr>
        <p:txBody>
          <a:bodyPr lIns="360000" rIns="36000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067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0"/>
            <a:ext cx="12192001" cy="108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103697"/>
            <a:ext cx="10752000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5922" y="1440000"/>
            <a:ext cx="11160000" cy="46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7920000" cy="360000"/>
          </a:xfrm>
          <a:prstGeom prst="rect">
            <a:avLst/>
          </a:prstGeom>
        </p:spPr>
        <p:txBody>
          <a:bodyPr vert="horz" lIns="144000" tIns="0" rIns="14400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LexisNexis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752000" y="6492875"/>
            <a:ext cx="1440000" cy="360000"/>
          </a:xfrm>
          <a:prstGeom prst="rect">
            <a:avLst/>
          </a:prstGeom>
        </p:spPr>
        <p:txBody>
          <a:bodyPr vert="horz" lIns="144000" tIns="0" rIns="14400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6418207-66A4-4504-AB9D-C87A7098B4F9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00" y="0"/>
            <a:ext cx="883922" cy="139293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EE3475E-DBA8-462F-8EB0-749B09DBF86C}"/>
              </a:ext>
            </a:extLst>
          </p:cNvPr>
          <p:cNvSpPr/>
          <p:nvPr userDrawn="1"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Nouvelle authentification Lexis 360 Étudiants -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Mars 2019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520818-63DB-4ABA-813B-21335B914813}"/>
              </a:ext>
            </a:extLst>
          </p:cNvPr>
          <p:cNvSpPr/>
          <p:nvPr userDrawn="1"/>
        </p:nvSpPr>
        <p:spPr>
          <a:xfrm>
            <a:off x="-1" y="0"/>
            <a:ext cx="12192001" cy="108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B1F1809-63E9-4040-B6F1-F126C7DD1DB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00" y="0"/>
            <a:ext cx="883922" cy="139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1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49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D1C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1C2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1C24"/>
        </a:buClr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lexisnexis.fr/code_oublie_I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LexisNexis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Nouvelle authentification Lexis 360 Étudiants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256" y="187912"/>
            <a:ext cx="4051751" cy="113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1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2D8A939-7954-47F4-81D4-F13FE6FE2D5F}"/>
              </a:ext>
            </a:extLst>
          </p:cNvPr>
          <p:cNvSpPr/>
          <p:nvPr/>
        </p:nvSpPr>
        <p:spPr>
          <a:xfrm>
            <a:off x="683812" y="1042327"/>
            <a:ext cx="4635612" cy="20348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754F05C-EB2E-407A-95C7-97ED1912C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3" y="1233219"/>
            <a:ext cx="4486244" cy="16769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2522734-E9D1-4E62-A1AA-436AA3E1603C}"/>
              </a:ext>
            </a:extLst>
          </p:cNvPr>
          <p:cNvSpPr/>
          <p:nvPr/>
        </p:nvSpPr>
        <p:spPr>
          <a:xfrm>
            <a:off x="3419061" y="2099143"/>
            <a:ext cx="4102873" cy="33554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Connectez-vous au centre de ressources numériques de votre établissement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4842FA-078C-482D-A528-F36178B49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9492" y="2173677"/>
            <a:ext cx="3934977" cy="321433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CF9A74A-3B6F-4760-ADDE-CC64F29EE110}"/>
              </a:ext>
            </a:extLst>
          </p:cNvPr>
          <p:cNvSpPr/>
          <p:nvPr/>
        </p:nvSpPr>
        <p:spPr>
          <a:xfrm>
            <a:off x="5193791" y="3958057"/>
            <a:ext cx="6644475" cy="6890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D2997C-E9E4-4B10-934A-1F39E6D62DA4}"/>
              </a:ext>
            </a:extLst>
          </p:cNvPr>
          <p:cNvSpPr/>
          <p:nvPr/>
        </p:nvSpPr>
        <p:spPr>
          <a:xfrm>
            <a:off x="5193789" y="5535337"/>
            <a:ext cx="6644475" cy="689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C1AA03-DCD2-44EC-B49B-4429D3ADE628}"/>
              </a:ext>
            </a:extLst>
          </p:cNvPr>
          <p:cNvSpPr/>
          <p:nvPr/>
        </p:nvSpPr>
        <p:spPr>
          <a:xfrm>
            <a:off x="5193789" y="4650783"/>
            <a:ext cx="6644475" cy="8809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AABFDAA-2871-431D-B852-AF43C15CE9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2751" y="4650783"/>
            <a:ext cx="6605513" cy="877250"/>
          </a:xfrm>
          <a:prstGeom prst="rect">
            <a:avLst/>
          </a:prstGeom>
        </p:spPr>
      </p:pic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20592475-8F51-4D4B-9B54-0B1BBA0E2FA4}"/>
              </a:ext>
            </a:extLst>
          </p:cNvPr>
          <p:cNvCxnSpPr/>
          <p:nvPr/>
        </p:nvCxnSpPr>
        <p:spPr>
          <a:xfrm flipV="1">
            <a:off x="4150581" y="4969565"/>
            <a:ext cx="1082170" cy="1510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C0C9A76F-74E4-445E-B872-072C630CE885}"/>
              </a:ext>
            </a:extLst>
          </p:cNvPr>
          <p:cNvCxnSpPr>
            <a:cxnSpLocks/>
          </p:cNvCxnSpPr>
          <p:nvPr/>
        </p:nvCxnSpPr>
        <p:spPr>
          <a:xfrm>
            <a:off x="2235642" y="1874365"/>
            <a:ext cx="1263850" cy="9562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13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/>
              <a:t>En cas de connexion en accès distant</a:t>
            </a:r>
            <a:br>
              <a:rPr lang="fr-FR" dirty="0"/>
            </a:br>
            <a:r>
              <a:rPr lang="fr-FR" dirty="0"/>
              <a:t>Saisissez les codes donnés par votre établissement (ENT, espace étudiant…)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F17811A-A2DB-4925-8396-C09EC0424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656" y="1582310"/>
            <a:ext cx="4652687" cy="454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64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Déjà inscrit sur Lexis 360 – Une nouvelle page d’authentification apparaît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744835" y="1523587"/>
            <a:ext cx="5224995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Vous avez récemment reçu un email vous rappelant votre code d’accès</a:t>
            </a:r>
          </a:p>
          <a:p>
            <a:r>
              <a:rPr lang="fr-FR" sz="1400" dirty="0"/>
              <a:t>Renseignez votre code d’accès (qui est votre adresse email étudiante)</a:t>
            </a:r>
          </a:p>
        </p:txBody>
      </p:sp>
      <p:sp>
        <p:nvSpPr>
          <p:cNvPr id="28" name="Ellipse 27"/>
          <p:cNvSpPr/>
          <p:nvPr/>
        </p:nvSpPr>
        <p:spPr>
          <a:xfrm>
            <a:off x="276889" y="1548504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1</a:t>
            </a:r>
          </a:p>
        </p:txBody>
      </p:sp>
      <p:sp>
        <p:nvSpPr>
          <p:cNvPr id="12" name="Ellipse 11"/>
          <p:cNvSpPr/>
          <p:nvPr/>
        </p:nvSpPr>
        <p:spPr>
          <a:xfrm>
            <a:off x="6001881" y="1505557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317983" y="1397587"/>
            <a:ext cx="5103067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Si vous n’avez pas reçu cet email, vous pouvez demander le renvoi de votre code d’accès en utilisant le formulaire disponible sur le côté droit de l’écran : </a:t>
            </a:r>
          </a:p>
          <a:p>
            <a:r>
              <a:rPr lang="fr-FR" sz="1400" dirty="0"/>
              <a:t>cliquez sur « Je demande l’envoi de mon code d’accès » </a:t>
            </a:r>
          </a:p>
          <a:p>
            <a:r>
              <a:rPr lang="fr-FR" sz="1400" dirty="0"/>
              <a:t>ou via le lien </a:t>
            </a:r>
            <a:r>
              <a:rPr lang="fr-FR" sz="1400" dirty="0">
                <a:hlinkClick r:id="rId3"/>
              </a:rPr>
              <a:t>https://web.lexisnexis.fr/code_oublie_IP/</a:t>
            </a:r>
            <a:endParaRPr lang="fr-FR" sz="11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8963" y="2687323"/>
            <a:ext cx="5162550" cy="250507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77AA989-E86A-46B9-A23B-107F2FB86C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57" y="2499291"/>
            <a:ext cx="5778759" cy="341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93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Déjà inscrit sur Lexis 360 – Une nouvelle page d’authentification apparaît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21652" y="1003697"/>
            <a:ext cx="5103067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Renseignez votre mot de passe, également reçu par email</a:t>
            </a:r>
          </a:p>
          <a:p>
            <a:r>
              <a:rPr lang="fr-FR" sz="1400" dirty="0"/>
              <a:t>Si vous n’avez pas reçu cet email, cliquez sur le lien </a:t>
            </a:r>
          </a:p>
          <a:p>
            <a:r>
              <a:rPr lang="fr-FR" sz="1400" dirty="0"/>
              <a:t>« Vous avez oublié votre code d’accès ou votre mot de passe ? »</a:t>
            </a:r>
          </a:p>
        </p:txBody>
      </p:sp>
      <p:sp>
        <p:nvSpPr>
          <p:cNvPr id="28" name="Ellipse 27"/>
          <p:cNvSpPr/>
          <p:nvPr/>
        </p:nvSpPr>
        <p:spPr>
          <a:xfrm>
            <a:off x="204155" y="1200574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D8D1056-0EEE-45EC-B730-9014E7396673}"/>
              </a:ext>
            </a:extLst>
          </p:cNvPr>
          <p:cNvSpPr txBox="1"/>
          <p:nvPr/>
        </p:nvSpPr>
        <p:spPr>
          <a:xfrm>
            <a:off x="6332983" y="1109626"/>
            <a:ext cx="4427863" cy="821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Personnalisez votre mot de passe, répondez à la question secrète, confirmez votre email et cliquez sur « Suivant »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6871A57-693A-448D-9042-B76149728A73}"/>
              </a:ext>
            </a:extLst>
          </p:cNvPr>
          <p:cNvSpPr/>
          <p:nvPr/>
        </p:nvSpPr>
        <p:spPr>
          <a:xfrm>
            <a:off x="6011599" y="1217596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5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92CF125-8CFB-43E0-98C0-B35E2B75D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984" y="1571045"/>
            <a:ext cx="3543300" cy="4914900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CAA7DC7E-BAF1-4B3E-9575-2AA09F2AE3C3}"/>
              </a:ext>
            </a:extLst>
          </p:cNvPr>
          <p:cNvSpPr txBox="1"/>
          <p:nvPr/>
        </p:nvSpPr>
        <p:spPr>
          <a:xfrm>
            <a:off x="434003" y="4313243"/>
            <a:ext cx="4333978" cy="821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Personnalisez votre code d’accès (votre Identifiant)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F18582F-2847-45C0-8964-664F01B29697}"/>
              </a:ext>
            </a:extLst>
          </p:cNvPr>
          <p:cNvSpPr/>
          <p:nvPr/>
        </p:nvSpPr>
        <p:spPr>
          <a:xfrm>
            <a:off x="182003" y="4360836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4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CDB8298D-65D3-4622-A14D-6EC7D4C620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993" y="4667406"/>
            <a:ext cx="3705225" cy="176212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C6BE12D0-6B60-4BFC-AB3B-621CC87A5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540" y="1646668"/>
            <a:ext cx="3423472" cy="264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2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6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830197" y="1293145"/>
            <a:ext cx="4626662" cy="533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Définissez vos préférences de localisation et cliquez sur « Soumettre »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533185" y="1287714"/>
            <a:ext cx="3398461" cy="403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Vous êtes connecté</a:t>
            </a:r>
          </a:p>
        </p:txBody>
      </p:sp>
      <p:sp>
        <p:nvSpPr>
          <p:cNvPr id="6" name="Ellipse 5"/>
          <p:cNvSpPr/>
          <p:nvPr/>
        </p:nvSpPr>
        <p:spPr>
          <a:xfrm>
            <a:off x="470780" y="1307922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6</a:t>
            </a:r>
          </a:p>
        </p:txBody>
      </p:sp>
      <p:sp>
        <p:nvSpPr>
          <p:cNvPr id="7" name="Ellipse 6"/>
          <p:cNvSpPr/>
          <p:nvPr/>
        </p:nvSpPr>
        <p:spPr>
          <a:xfrm>
            <a:off x="6099404" y="1333218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7</a:t>
            </a:r>
          </a:p>
        </p:txBody>
      </p:sp>
      <p:pic>
        <p:nvPicPr>
          <p:cNvPr id="8" name="Picture 2" descr="7043613994acd97d20694da0c0002f0cc8826bb5@zimbr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3" t="3324" r="37940" b="36658"/>
          <a:stretch/>
        </p:blipFill>
        <p:spPr bwMode="auto">
          <a:xfrm>
            <a:off x="470780" y="2322812"/>
            <a:ext cx="4905219" cy="3430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re 3"/>
          <p:cNvSpPr txBox="1">
            <a:spLocks/>
          </p:cNvSpPr>
          <p:nvPr/>
        </p:nvSpPr>
        <p:spPr>
          <a:xfrm>
            <a:off x="-1" y="149034"/>
            <a:ext cx="10752000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/>
              <a:t>Déjà inscrit sur Lexis 360 – Une nouvelle page d’authentification apparaît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7923" y="2503881"/>
            <a:ext cx="5563150" cy="178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16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Connexions suivantes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78083" y="1092604"/>
            <a:ext cx="5103067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À la prochaine connexion, sur l’écran d’authentification, renseignez votre code utilisateur</a:t>
            </a:r>
          </a:p>
          <a:p>
            <a:r>
              <a:rPr lang="fr-FR" sz="1400" dirty="0"/>
              <a:t> (qui est votre email étudiant, sauf si vous l’avez modifié)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707982" y="1131149"/>
            <a:ext cx="3838098" cy="6055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Renseignez votre mot de passe</a:t>
            </a:r>
          </a:p>
          <a:p>
            <a:r>
              <a:rPr lang="fr-FR" sz="1400" dirty="0"/>
              <a:t>Cochez la case « Se souvenir de moi »</a:t>
            </a:r>
          </a:p>
          <a:p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204155" y="1200574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1</a:t>
            </a:r>
          </a:p>
        </p:txBody>
      </p:sp>
      <p:sp>
        <p:nvSpPr>
          <p:cNvPr id="29" name="Ellipse 28"/>
          <p:cNvSpPr/>
          <p:nvPr/>
        </p:nvSpPr>
        <p:spPr>
          <a:xfrm>
            <a:off x="6366904" y="1200818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2</a:t>
            </a:r>
          </a:p>
        </p:txBody>
      </p:sp>
      <p:sp>
        <p:nvSpPr>
          <p:cNvPr id="13" name="Ellipse 12"/>
          <p:cNvSpPr/>
          <p:nvPr/>
        </p:nvSpPr>
        <p:spPr>
          <a:xfrm>
            <a:off x="1842801" y="5950847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3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305798" y="5913479"/>
            <a:ext cx="7169127" cy="4661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Lexis 360 retient désormais vos éléments d’identification, vous serez automatiquement authentifié lors de vos prochaines connexions  </a:t>
            </a:r>
          </a:p>
          <a:p>
            <a:endParaRPr lang="fr-FR" sz="14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7A28BD3-391F-40B6-910F-1CAFBB60A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55" y="2011723"/>
            <a:ext cx="5778759" cy="341387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15669BB-8263-411B-8BA0-1C59FC6FD0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7982" y="1605441"/>
            <a:ext cx="3396495" cy="422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371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LNF 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uveau template LNF 2017 [Lecture seule]" id="{14A09AC1-8144-4601-AA14-4E56929B3FAC}" vid="{DCAC1ACB-B830-495E-A988-AE86ABEE36D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Modified xmlns="http://schemas.microsoft.com/sharepoint/v3/fields" xsi:nil="true"/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6E201E7796C844AA1BB8F304ED7DCE" ma:contentTypeVersion="2" ma:contentTypeDescription="Crée un document." ma:contentTypeScope="" ma:versionID="745f292e69fc52e306514873f33e3747">
  <xsd:schema xmlns:xsd="http://www.w3.org/2001/XMLSchema" xmlns:xs="http://www.w3.org/2001/XMLSchema" xmlns:p="http://schemas.microsoft.com/office/2006/metadata/properties" xmlns:ns2="http://schemas.microsoft.com/sharepoint/v3/fields" xmlns:ns3="http://schemas.microsoft.com/sharepoint/v4" targetNamespace="http://schemas.microsoft.com/office/2006/metadata/properties" ma:root="true" ma:fieldsID="b0da44720a7d61838c2b0a33e84a741f" ns2:_="" ns3:_="">
    <xsd:import namespace="http://schemas.microsoft.com/sharepoint/v3/fields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CDateModified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Modified" ma:index="8" nillable="true" ma:displayName="Date de modification" ma:description="Date à laquelle la ressource a été modifiée pour la dernière fois" ma:format="DateTime" ma:internalName="_DCDateModifi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E604F5-BB32-4D2E-8AD7-01225B16EDA3}">
  <ds:schemaRefs>
    <ds:schemaRef ds:uri="http://schemas.microsoft.com/sharepoint/v4"/>
    <ds:schemaRef ds:uri="http://purl.org/dc/elements/1.1/"/>
    <ds:schemaRef ds:uri="http://schemas.microsoft.com/sharepoint/v3/field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AAA9EA-F7DE-4242-83CC-98387A8841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2C838-109A-40F2-9032-0062AF252E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Nouveau template LNF 2017</Template>
  <TotalTime>0</TotalTime>
  <Words>244</Words>
  <Application>Microsoft Office PowerPoint</Application>
  <PresentationFormat>Grand écran</PresentationFormat>
  <Paragraphs>42</Paragraphs>
  <Slides>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Thème LNF 2017</vt:lpstr>
      <vt:lpstr>Nouvelle authentification Lexis 360 Étudiants</vt:lpstr>
      <vt:lpstr>Connectez-vous au centre de ressources numériques de votre établissement</vt:lpstr>
      <vt:lpstr>En cas de connexion en accès distant Saisissez les codes donnés par votre établissement (ENT, espace étudiant…)</vt:lpstr>
      <vt:lpstr>Déjà inscrit sur Lexis 360 – Une nouvelle page d’authentification apparaît</vt:lpstr>
      <vt:lpstr>Déjà inscrit sur Lexis 360 – Une nouvelle page d’authentification apparaît</vt:lpstr>
      <vt:lpstr>Présentation PowerPoint</vt:lpstr>
      <vt:lpstr>Connexions suivantes</vt:lpstr>
    </vt:vector>
  </TitlesOfParts>
  <Company>Lexisnexis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s’authentifier sur Lexis 360 ?</dc:title>
  <dc:creator>DELLOME, DANIELLA (LNG-PAR)</dc:creator>
  <cp:lastModifiedBy>Lancon Carole, carole.lancon@univ-ubs.fr, 20200331</cp:lastModifiedBy>
  <cp:revision>31</cp:revision>
  <dcterms:created xsi:type="dcterms:W3CDTF">2018-04-13T10:32:41Z</dcterms:created>
  <dcterms:modified xsi:type="dcterms:W3CDTF">2019-09-10T09:22:00Z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0x010100066E201E7796C844AA1BB8F304ED7DCE</vt:lpwstr>
  </property>
</Properties>
</file>