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1" r:id="rId6"/>
    <p:sldId id="282" r:id="rId7"/>
    <p:sldId id="272" r:id="rId8"/>
    <p:sldId id="274" r:id="rId9"/>
    <p:sldId id="275" r:id="rId10"/>
    <p:sldId id="276" r:id="rId11"/>
    <p:sldId id="27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EB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38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06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E8A6B-9231-4B83-B2DA-442D355DA4AD}" type="datetime1">
              <a:rPr lang="fr-FR" smtClean="0"/>
              <a:t>10/09/2019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52038-6A31-4576-AB66-450857BC1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73577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14EA7-A2AA-4C85-8AF0-A80CE1427D80}" type="datetime1">
              <a:rPr lang="fr-FR" smtClean="0"/>
              <a:t>10/09/2019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E392C-A1E6-4D56-AB36-2B7259755D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12162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114EA7-A2AA-4C85-8AF0-A80CE1427D80}" type="datetime1">
              <a:rPr lang="fr-FR" smtClean="0"/>
              <a:t>10/09/2019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DE392C-A1E6-4D56-AB36-2B7259755D2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85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318478"/>
            <a:ext cx="12192000" cy="2160000"/>
          </a:xfrm>
        </p:spPr>
        <p:txBody>
          <a:bodyPr lIns="360000" tIns="360000" rIns="360000" bIns="0"/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0" y="2150052"/>
            <a:ext cx="12192000" cy="2160000"/>
          </a:xfrm>
          <a:solidFill>
            <a:srgbClr val="ED1C24"/>
          </a:solidFill>
        </p:spPr>
        <p:txBody>
          <a:bodyPr lIns="360000" rIns="36000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70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87D855-1A9F-4024-A383-9C617D4EB71E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541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2CA92-C332-401E-B2BA-9EC8FDA5DC2E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03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4272B8-CE49-4445-BD30-A3385BDC1702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021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13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318478"/>
            <a:ext cx="12192000" cy="2160000"/>
          </a:xfrm>
        </p:spPr>
        <p:txBody>
          <a:bodyPr lIns="360000" tIns="360000" rIns="360000" bIns="0"/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0" y="2150052"/>
            <a:ext cx="12192000" cy="2160000"/>
          </a:xfrm>
          <a:solidFill>
            <a:srgbClr val="ED1C24"/>
          </a:solidFill>
        </p:spPr>
        <p:txBody>
          <a:bodyPr lIns="360000" rIns="36000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067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0"/>
            <a:ext cx="12192001" cy="108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103697"/>
            <a:ext cx="10752000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5922" y="1440000"/>
            <a:ext cx="11160000" cy="46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7920000" cy="360000"/>
          </a:xfrm>
          <a:prstGeom prst="rect">
            <a:avLst/>
          </a:prstGeom>
        </p:spPr>
        <p:txBody>
          <a:bodyPr vert="horz" lIns="144000" tIns="0" rIns="14400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LexisNexis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752000" y="6492875"/>
            <a:ext cx="1440000" cy="360000"/>
          </a:xfrm>
          <a:prstGeom prst="rect">
            <a:avLst/>
          </a:prstGeom>
        </p:spPr>
        <p:txBody>
          <a:bodyPr vert="horz" lIns="144000" tIns="0" rIns="14400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6418207-66A4-4504-AB9D-C87A7098B4F9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00" y="0"/>
            <a:ext cx="883922" cy="139293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EE3475E-DBA8-462F-8EB0-749B09DBF86C}"/>
              </a:ext>
            </a:extLst>
          </p:cNvPr>
          <p:cNvSpPr/>
          <p:nvPr userDrawn="1"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Comment accéder à Lexis 360 Étudiants ? – Nouvel utilisateur – Mars 2019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520818-63DB-4ABA-813B-21335B914813}"/>
              </a:ext>
            </a:extLst>
          </p:cNvPr>
          <p:cNvSpPr/>
          <p:nvPr userDrawn="1"/>
        </p:nvSpPr>
        <p:spPr>
          <a:xfrm>
            <a:off x="-1" y="0"/>
            <a:ext cx="12192001" cy="108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B1F1809-63E9-4040-B6F1-F126C7DD1DB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00" y="0"/>
            <a:ext cx="883922" cy="139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1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49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D1C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1C2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1C24"/>
        </a:buClr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LexisNexis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Comment accéder à Lexis 360 Étudiants ? </a:t>
            </a:r>
            <a:br>
              <a:rPr lang="fr-FR" dirty="0"/>
            </a:br>
            <a:r>
              <a:rPr lang="fr-FR" dirty="0"/>
              <a:t>Nouvel utilisateur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256" y="187912"/>
            <a:ext cx="4051751" cy="113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1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2D8A939-7954-47F4-81D4-F13FE6FE2D5F}"/>
              </a:ext>
            </a:extLst>
          </p:cNvPr>
          <p:cNvSpPr/>
          <p:nvPr/>
        </p:nvSpPr>
        <p:spPr>
          <a:xfrm>
            <a:off x="683812" y="1042327"/>
            <a:ext cx="4635612" cy="20348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754F05C-EB2E-407A-95C7-97ED1912C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3" y="1233219"/>
            <a:ext cx="4486244" cy="16769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2522734-E9D1-4E62-A1AA-436AA3E1603C}"/>
              </a:ext>
            </a:extLst>
          </p:cNvPr>
          <p:cNvSpPr/>
          <p:nvPr/>
        </p:nvSpPr>
        <p:spPr>
          <a:xfrm>
            <a:off x="3419061" y="2099143"/>
            <a:ext cx="4102873" cy="33554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Connectez-vous au centre de ressources numériques de votre établissement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4842FA-078C-482D-A528-F36178B49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9492" y="2173677"/>
            <a:ext cx="3934977" cy="321433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CF9A74A-3B6F-4760-ADDE-CC64F29EE110}"/>
              </a:ext>
            </a:extLst>
          </p:cNvPr>
          <p:cNvSpPr/>
          <p:nvPr/>
        </p:nvSpPr>
        <p:spPr>
          <a:xfrm>
            <a:off x="5193791" y="3958057"/>
            <a:ext cx="6644475" cy="6890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D2997C-E9E4-4B10-934A-1F39E6D62DA4}"/>
              </a:ext>
            </a:extLst>
          </p:cNvPr>
          <p:cNvSpPr/>
          <p:nvPr/>
        </p:nvSpPr>
        <p:spPr>
          <a:xfrm>
            <a:off x="5193789" y="5535337"/>
            <a:ext cx="6644475" cy="689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C1AA03-DCD2-44EC-B49B-4429D3ADE628}"/>
              </a:ext>
            </a:extLst>
          </p:cNvPr>
          <p:cNvSpPr/>
          <p:nvPr/>
        </p:nvSpPr>
        <p:spPr>
          <a:xfrm>
            <a:off x="5193789" y="4650783"/>
            <a:ext cx="6644475" cy="8809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AABFDAA-2871-431D-B852-AF43C15CE9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2751" y="4650783"/>
            <a:ext cx="6605513" cy="877250"/>
          </a:xfrm>
          <a:prstGeom prst="rect">
            <a:avLst/>
          </a:prstGeom>
        </p:spPr>
      </p:pic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20592475-8F51-4D4B-9B54-0B1BBA0E2FA4}"/>
              </a:ext>
            </a:extLst>
          </p:cNvPr>
          <p:cNvCxnSpPr/>
          <p:nvPr/>
        </p:nvCxnSpPr>
        <p:spPr>
          <a:xfrm flipV="1">
            <a:off x="4150581" y="4969565"/>
            <a:ext cx="1082170" cy="1510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C0C9A76F-74E4-445E-B872-072C630CE885}"/>
              </a:ext>
            </a:extLst>
          </p:cNvPr>
          <p:cNvCxnSpPr>
            <a:cxnSpLocks/>
          </p:cNvCxnSpPr>
          <p:nvPr/>
        </p:nvCxnSpPr>
        <p:spPr>
          <a:xfrm>
            <a:off x="2235642" y="1874365"/>
            <a:ext cx="1263850" cy="9562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17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/>
              <a:t>En cas de connexion en accès distant</a:t>
            </a:r>
            <a:br>
              <a:rPr lang="fr-FR" dirty="0"/>
            </a:br>
            <a:r>
              <a:rPr lang="fr-FR" dirty="0"/>
              <a:t>Saisissez les codes donnés par votre établissement (ENT, espace étudiant…)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F17811A-A2DB-4925-8396-C09EC0424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656" y="1582310"/>
            <a:ext cx="4652687" cy="454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85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/>
              <a:t>3e étape – 1</a:t>
            </a:r>
            <a:r>
              <a:rPr lang="fr-FR" b="1" baseline="30000" dirty="0"/>
              <a:t>ère</a:t>
            </a:r>
            <a:r>
              <a:rPr lang="fr-FR" b="1" dirty="0"/>
              <a:t> connexion</a:t>
            </a:r>
            <a:br>
              <a:rPr lang="fr-FR" b="1" dirty="0"/>
            </a:br>
            <a:r>
              <a:rPr lang="fr-FR" dirty="0"/>
              <a:t>Authentification par email</a:t>
            </a:r>
          </a:p>
        </p:txBody>
      </p:sp>
      <p:grpSp>
        <p:nvGrpSpPr>
          <p:cNvPr id="11" name="Groupe 10"/>
          <p:cNvGrpSpPr/>
          <p:nvPr/>
        </p:nvGrpSpPr>
        <p:grpSpPr>
          <a:xfrm>
            <a:off x="2730130" y="1622318"/>
            <a:ext cx="5040000" cy="3333348"/>
            <a:chOff x="6379021" y="2484466"/>
            <a:chExt cx="5040000" cy="3333348"/>
          </a:xfrm>
        </p:grpSpPr>
        <p:pic>
          <p:nvPicPr>
            <p:cNvPr id="5" name="Image 4" descr="Lexis 360® - portail d'information et de recherche juridique pour avocat - Google Chrome"/>
            <p:cNvPicPr>
              <a:picLocks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691" t="-89" r="2529" b="61494"/>
            <a:stretch/>
          </p:blipFill>
          <p:spPr>
            <a:xfrm>
              <a:off x="6379021" y="3001464"/>
              <a:ext cx="5040000" cy="28163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" name="ZoneTexte 5"/>
            <p:cNvSpPr txBox="1"/>
            <p:nvPr/>
          </p:nvSpPr>
          <p:spPr>
            <a:xfrm>
              <a:off x="7588311" y="2484466"/>
              <a:ext cx="2697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/>
                <a:t>Authentification par email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97181" y="3001464"/>
              <a:ext cx="1941792" cy="75791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4509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/>
              <a:t>3e étape (suite) – 1</a:t>
            </a:r>
            <a:r>
              <a:rPr lang="fr-FR" b="1" baseline="30000" dirty="0"/>
              <a:t>ère</a:t>
            </a:r>
            <a:r>
              <a:rPr lang="fr-FR" b="1" dirty="0"/>
              <a:t> connexion</a:t>
            </a:r>
            <a:br>
              <a:rPr lang="fr-FR" b="1" dirty="0"/>
            </a:br>
            <a:r>
              <a:rPr lang="fr-FR" dirty="0"/>
              <a:t>Authentification par email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96915" y="1418096"/>
            <a:ext cx="2683116" cy="4414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Cliquez sur « Se connecter »</a:t>
            </a:r>
          </a:p>
        </p:txBody>
      </p:sp>
      <p:pic>
        <p:nvPicPr>
          <p:cNvPr id="12" name="Image 11" descr="Lexis 360® - portail d'information et de recherche juridique pour avocat - Google Chrome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91" t="-89" r="2529" b="61494"/>
          <a:stretch/>
        </p:blipFill>
        <p:spPr>
          <a:xfrm>
            <a:off x="465833" y="2088267"/>
            <a:ext cx="4145280" cy="25661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ZoneTexte 14"/>
          <p:cNvSpPr txBox="1"/>
          <p:nvPr/>
        </p:nvSpPr>
        <p:spPr>
          <a:xfrm>
            <a:off x="5641669" y="1324083"/>
            <a:ext cx="5682750" cy="6294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Sur la page d’authentification cliquez sur </a:t>
            </a:r>
          </a:p>
          <a:p>
            <a:pPr lvl="0"/>
            <a:r>
              <a:rPr lang="fr-FR" sz="1400" dirty="0"/>
              <a:t>« Créer un profil maintenant »</a:t>
            </a:r>
          </a:p>
        </p:txBody>
      </p:sp>
      <p:sp>
        <p:nvSpPr>
          <p:cNvPr id="17" name="Ellipse 16"/>
          <p:cNvSpPr/>
          <p:nvPr/>
        </p:nvSpPr>
        <p:spPr>
          <a:xfrm>
            <a:off x="752485" y="1422997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1</a:t>
            </a:r>
          </a:p>
        </p:txBody>
      </p:sp>
      <p:sp>
        <p:nvSpPr>
          <p:cNvPr id="18" name="Ellipse 17"/>
          <p:cNvSpPr/>
          <p:nvPr/>
        </p:nvSpPr>
        <p:spPr>
          <a:xfrm>
            <a:off x="5222374" y="1419982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2</a:t>
            </a:r>
          </a:p>
        </p:txBody>
      </p:sp>
      <p:sp>
        <p:nvSpPr>
          <p:cNvPr id="21" name="Ellipse 20"/>
          <p:cNvSpPr/>
          <p:nvPr/>
        </p:nvSpPr>
        <p:spPr>
          <a:xfrm>
            <a:off x="2713071" y="2186630"/>
            <a:ext cx="974185" cy="43542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3EE73B-08BF-4DC7-A44B-F6A1A58FE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5064" y="2088267"/>
            <a:ext cx="7270812" cy="357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98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03697"/>
            <a:ext cx="10752000" cy="6541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6</a:t>
            </a:fld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36984"/>
            <a:ext cx="10752000" cy="6208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3e étape (suite) – 1</a:t>
            </a:r>
            <a:r>
              <a:rPr lang="fr-FR" b="1" baseline="30000" dirty="0"/>
              <a:t>ère</a:t>
            </a:r>
            <a:r>
              <a:rPr lang="fr-FR" b="1" dirty="0"/>
              <a:t> connexion</a:t>
            </a:r>
            <a:br>
              <a:rPr lang="fr-FR" b="1" dirty="0"/>
            </a:br>
            <a:r>
              <a:rPr lang="fr-FR" dirty="0"/>
              <a:t>Une authentification par email est requise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4514F2A-71A6-4A3B-84BC-7E1DEDC945F9}"/>
              </a:ext>
            </a:extLst>
          </p:cNvPr>
          <p:cNvSpPr txBox="1"/>
          <p:nvPr/>
        </p:nvSpPr>
        <p:spPr>
          <a:xfrm>
            <a:off x="875992" y="1027572"/>
            <a:ext cx="4626662" cy="5511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Saisissez vos prénom / nom / email (email étudiant)  </a:t>
            </a:r>
          </a:p>
          <a:p>
            <a:r>
              <a:rPr lang="fr-FR" sz="1400" dirty="0"/>
              <a:t>et cliquez sur Suivant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A93A90D-7A64-4AB1-BDC4-D7FB1E131981}"/>
              </a:ext>
            </a:extLst>
          </p:cNvPr>
          <p:cNvSpPr txBox="1"/>
          <p:nvPr/>
        </p:nvSpPr>
        <p:spPr>
          <a:xfrm>
            <a:off x="904549" y="4168071"/>
            <a:ext cx="4333978" cy="821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Personnalisez votre code d’accès (votre Identifiant)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68852FF-714D-48F2-A44E-E5DFB99708AD}"/>
              </a:ext>
            </a:extLst>
          </p:cNvPr>
          <p:cNvSpPr/>
          <p:nvPr/>
        </p:nvSpPr>
        <p:spPr>
          <a:xfrm>
            <a:off x="609377" y="1124279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3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A711FEC-F651-44E2-B45D-52F0ABC8704C}"/>
              </a:ext>
            </a:extLst>
          </p:cNvPr>
          <p:cNvSpPr/>
          <p:nvPr/>
        </p:nvSpPr>
        <p:spPr>
          <a:xfrm>
            <a:off x="5942365" y="849073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5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CF10E1DE-613E-4770-98C2-71A9184C4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77" y="1646030"/>
            <a:ext cx="3257042" cy="2488748"/>
          </a:xfrm>
          <a:prstGeom prst="rect">
            <a:avLst/>
          </a:prstGeom>
        </p:spPr>
      </p:pic>
      <p:pic>
        <p:nvPicPr>
          <p:cNvPr id="17" name="Picture 5" descr="a0567f52ba3df0eb4c3c23d8a9690e263ec4c34b@zimbra">
            <a:extLst>
              <a:ext uri="{FF2B5EF4-FFF2-40B4-BE49-F238E27FC236}">
                <a16:creationId xmlns:a16="http://schemas.microsoft.com/office/drawing/2014/main" id="{91EDF26F-63D7-4E16-9753-114F4679B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365" y="1159121"/>
            <a:ext cx="3917300" cy="394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Ellipse 17">
            <a:extLst>
              <a:ext uri="{FF2B5EF4-FFF2-40B4-BE49-F238E27FC236}">
                <a16:creationId xmlns:a16="http://schemas.microsoft.com/office/drawing/2014/main" id="{80F2BFF6-F3E0-4F87-9A82-810C4DCF7441}"/>
              </a:ext>
            </a:extLst>
          </p:cNvPr>
          <p:cNvSpPr/>
          <p:nvPr/>
        </p:nvSpPr>
        <p:spPr>
          <a:xfrm>
            <a:off x="652549" y="4202092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3EDDDFD-C464-4FAD-A7F3-C8CD30E02C35}"/>
              </a:ext>
            </a:extLst>
          </p:cNvPr>
          <p:cNvSpPr txBox="1"/>
          <p:nvPr/>
        </p:nvSpPr>
        <p:spPr>
          <a:xfrm>
            <a:off x="6194365" y="750777"/>
            <a:ext cx="4333978" cy="821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Personnalisez votre mot de passe, répondez à la question secrète, confirmez votre email et cliquez sur « Suivant »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CE770D95-4451-4150-8B65-986BA2D3D9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4365" y="5126879"/>
            <a:ext cx="2914124" cy="136599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7A860C47-A3E0-4C2D-A86C-8CD883E805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993" y="4667406"/>
            <a:ext cx="37052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721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110855" y="1764138"/>
            <a:ext cx="4626662" cy="533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Définissez vos préférences de localisation et cliquez sur « Soumettre »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659933" y="1724914"/>
            <a:ext cx="3398461" cy="403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Vous êtes connecté</a:t>
            </a:r>
          </a:p>
        </p:txBody>
      </p:sp>
      <p:sp>
        <p:nvSpPr>
          <p:cNvPr id="8" name="Ellipse 7"/>
          <p:cNvSpPr/>
          <p:nvPr/>
        </p:nvSpPr>
        <p:spPr>
          <a:xfrm>
            <a:off x="761117" y="1793197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6</a:t>
            </a:r>
          </a:p>
        </p:txBody>
      </p:sp>
      <p:sp>
        <p:nvSpPr>
          <p:cNvPr id="9" name="Ellipse 8"/>
          <p:cNvSpPr/>
          <p:nvPr/>
        </p:nvSpPr>
        <p:spPr>
          <a:xfrm>
            <a:off x="6183815" y="1778915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7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03697"/>
            <a:ext cx="10752000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3e étape (suite) – 1</a:t>
            </a:r>
            <a:r>
              <a:rPr lang="fr-FR" b="1" baseline="30000" dirty="0"/>
              <a:t>ère</a:t>
            </a:r>
            <a:r>
              <a:rPr lang="fr-FR" b="1" dirty="0"/>
              <a:t> connexion</a:t>
            </a:r>
            <a:br>
              <a:rPr lang="fr-FR" b="1" dirty="0"/>
            </a:br>
            <a:r>
              <a:rPr lang="fr-FR" dirty="0"/>
              <a:t>Authentification par email</a:t>
            </a:r>
          </a:p>
        </p:txBody>
      </p:sp>
      <p:pic>
        <p:nvPicPr>
          <p:cNvPr id="3074" name="Picture 2" descr="7043613994acd97d20694da0c0002f0cc8826bb5@zimbr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3" t="3324" r="37940" b="36658"/>
          <a:stretch/>
        </p:blipFill>
        <p:spPr bwMode="auto">
          <a:xfrm>
            <a:off x="1104451" y="2322812"/>
            <a:ext cx="4271548" cy="298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7517" y="2460235"/>
            <a:ext cx="4920888" cy="182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43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</a:t>
            </a:r>
            <a:r>
              <a:rPr lang="fr-FR" b="1" baseline="30000" dirty="0"/>
              <a:t>e</a:t>
            </a:r>
            <a:r>
              <a:rPr lang="fr-FR" b="1" dirty="0"/>
              <a:t> étape – Connexions suivantes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78083" y="1092604"/>
            <a:ext cx="5103067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À la prochaine connexion, sur l’écran d’authentification, renseignez votre code utilisateur</a:t>
            </a:r>
          </a:p>
          <a:p>
            <a:r>
              <a:rPr lang="fr-FR" sz="1400" dirty="0"/>
              <a:t> (qui est votre email étudiant, sauf si vous l’avez modifié)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707982" y="1131149"/>
            <a:ext cx="3838098" cy="6055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Renseignez votre mot de passe</a:t>
            </a:r>
          </a:p>
          <a:p>
            <a:r>
              <a:rPr lang="fr-FR" sz="1400" dirty="0"/>
              <a:t>Cochez la case « Se souvenir de moi »</a:t>
            </a:r>
          </a:p>
          <a:p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204155" y="1200574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1</a:t>
            </a:r>
          </a:p>
        </p:txBody>
      </p:sp>
      <p:sp>
        <p:nvSpPr>
          <p:cNvPr id="29" name="Ellipse 28"/>
          <p:cNvSpPr/>
          <p:nvPr/>
        </p:nvSpPr>
        <p:spPr>
          <a:xfrm>
            <a:off x="6366904" y="1200818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2</a:t>
            </a:r>
          </a:p>
        </p:txBody>
      </p:sp>
      <p:sp>
        <p:nvSpPr>
          <p:cNvPr id="8" name="Ellipse 7"/>
          <p:cNvSpPr/>
          <p:nvPr/>
        </p:nvSpPr>
        <p:spPr>
          <a:xfrm>
            <a:off x="7988528" y="3825112"/>
            <a:ext cx="1141847" cy="48637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1842801" y="5950847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3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305798" y="5913479"/>
            <a:ext cx="7169127" cy="4661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Lexis 360 retient désormais vos éléments d’identification, vous serez automatiquement authentifié lors de vos prochaines connexions  </a:t>
            </a:r>
          </a:p>
          <a:p>
            <a:endParaRPr lang="fr-FR" sz="14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9068817-206A-4E09-B6A4-53B9BC0AA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55" y="1976211"/>
            <a:ext cx="5778759" cy="341387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B347190-85C2-4C2C-BF64-E2EE708C9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7982" y="1569929"/>
            <a:ext cx="3396495" cy="422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371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LNF 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uveau template LNF 2017 [Lecture seule]" id="{14A09AC1-8144-4601-AA14-4E56929B3FAC}" vid="{DCAC1ACB-B830-495E-A988-AE86ABEE36D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Modified xmlns="http://schemas.microsoft.com/sharepoint/v3/fields" xsi:nil="true"/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6E201E7796C844AA1BB8F304ED7DCE" ma:contentTypeVersion="2" ma:contentTypeDescription="Crée un document." ma:contentTypeScope="" ma:versionID="745f292e69fc52e306514873f33e3747">
  <xsd:schema xmlns:xsd="http://www.w3.org/2001/XMLSchema" xmlns:xs="http://www.w3.org/2001/XMLSchema" xmlns:p="http://schemas.microsoft.com/office/2006/metadata/properties" xmlns:ns2="http://schemas.microsoft.com/sharepoint/v3/fields" xmlns:ns3="http://schemas.microsoft.com/sharepoint/v4" targetNamespace="http://schemas.microsoft.com/office/2006/metadata/properties" ma:root="true" ma:fieldsID="b0da44720a7d61838c2b0a33e84a741f" ns2:_="" ns3:_="">
    <xsd:import namespace="http://schemas.microsoft.com/sharepoint/v3/fields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CDateModified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Modified" ma:index="8" nillable="true" ma:displayName="Date de modification" ma:description="Date à laquelle la ressource a été modifiée pour la dernière fois" ma:format="DateTime" ma:internalName="_DCDateModifi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411D28-3CA1-4B89-94DC-FA960A563D13}">
  <ds:schemaRefs>
    <ds:schemaRef ds:uri="http://www.w3.org/XML/1998/namespace"/>
    <ds:schemaRef ds:uri="http://schemas.microsoft.com/sharepoint/v4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microsoft.com/sharepoint/v3/field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149D401-8079-403A-B851-C77A125B30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E2237A-7E30-479A-BD3C-73AE553FD3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Nouveau template LNF 2017</Template>
  <TotalTime>0</TotalTime>
  <Words>192</Words>
  <Application>Microsoft Office PowerPoint</Application>
  <PresentationFormat>Grand écran</PresentationFormat>
  <Paragraphs>38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Wingdings</vt:lpstr>
      <vt:lpstr>Thème LNF 2017</vt:lpstr>
      <vt:lpstr>Comment accéder à Lexis 360 Étudiants ?  Nouvel utilisateur</vt:lpstr>
      <vt:lpstr>Connectez-vous au centre de ressources numériques de votre établissement</vt:lpstr>
      <vt:lpstr>En cas de connexion en accès distant Saisissez les codes donnés par votre établissement (ENT, espace étudiant…)</vt:lpstr>
      <vt:lpstr>3e étape – 1ère connexion Authentification par email</vt:lpstr>
      <vt:lpstr>3e étape (suite) – 1ère connexion Authentification par email</vt:lpstr>
      <vt:lpstr>Présentation PowerPoint</vt:lpstr>
      <vt:lpstr>Présentation PowerPoint</vt:lpstr>
      <vt:lpstr>4e étape – Connexions suivantes</vt:lpstr>
    </vt:vector>
  </TitlesOfParts>
  <Company>Lexisnexis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s’authentifier sur Lexis 360 ?</dc:title>
  <dc:creator>DELLOME, DANIELLA (LNG-PAR)</dc:creator>
  <cp:lastModifiedBy>Lancon Carole, carole.lancon@univ-ubs.fr, 20200331</cp:lastModifiedBy>
  <cp:revision>26</cp:revision>
  <dcterms:created xsi:type="dcterms:W3CDTF">2018-04-13T10:32:41Z</dcterms:created>
  <dcterms:modified xsi:type="dcterms:W3CDTF">2019-09-10T09:24:17Z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0x010100066E201E7796C844AA1BB8F304ED7DCE</vt:lpwstr>
  </property>
</Properties>
</file>